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2271-2BF5-4FA1-8E70-480473041735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0AE1-8A4E-4C2B-8268-FD74FE746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33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2271-2BF5-4FA1-8E70-480473041735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0AE1-8A4E-4C2B-8268-FD74FE746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11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2271-2BF5-4FA1-8E70-480473041735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0AE1-8A4E-4C2B-8268-FD74FE7467E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4520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2271-2BF5-4FA1-8E70-480473041735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0AE1-8A4E-4C2B-8268-FD74FE746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07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2271-2BF5-4FA1-8E70-480473041735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0AE1-8A4E-4C2B-8268-FD74FE7467E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8800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2271-2BF5-4FA1-8E70-480473041735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0AE1-8A4E-4C2B-8268-FD74FE746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17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2271-2BF5-4FA1-8E70-480473041735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0AE1-8A4E-4C2B-8268-FD74FE746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2271-2BF5-4FA1-8E70-480473041735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0AE1-8A4E-4C2B-8268-FD74FE746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48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2271-2BF5-4FA1-8E70-480473041735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0AE1-8A4E-4C2B-8268-FD74FE746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5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2271-2BF5-4FA1-8E70-480473041735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0AE1-8A4E-4C2B-8268-FD74FE746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78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2271-2BF5-4FA1-8E70-480473041735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0AE1-8A4E-4C2B-8268-FD74FE746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2271-2BF5-4FA1-8E70-480473041735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0AE1-8A4E-4C2B-8268-FD74FE746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1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2271-2BF5-4FA1-8E70-480473041735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0AE1-8A4E-4C2B-8268-FD74FE746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1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2271-2BF5-4FA1-8E70-480473041735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0AE1-8A4E-4C2B-8268-FD74FE746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31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2271-2BF5-4FA1-8E70-480473041735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0AE1-8A4E-4C2B-8268-FD74FE746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92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2271-2BF5-4FA1-8E70-480473041735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0AE1-8A4E-4C2B-8268-FD74FE746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2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92271-2BF5-4FA1-8E70-480473041735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1490AE1-8A4E-4C2B-8268-FD74FE746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363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561704"/>
            <a:ext cx="6056327" cy="1619794"/>
          </a:xfrm>
        </p:spPr>
        <p:txBody>
          <a:bodyPr/>
          <a:lstStyle/>
          <a:p>
            <a:r>
              <a:rPr lang="en-US" dirty="0" smtClean="0"/>
              <a:t>Pisces spots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87383" y="4050833"/>
            <a:ext cx="6662057" cy="1096899"/>
          </a:xfrm>
        </p:spPr>
        <p:txBody>
          <a:bodyPr/>
          <a:lstStyle/>
          <a:p>
            <a:r>
              <a:rPr lang="en-US" dirty="0" smtClean="0"/>
              <a:t>BY: NILOFER SYED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393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0606" y="0"/>
            <a:ext cx="6844937" cy="674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04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149" y="0"/>
            <a:ext cx="8216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92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316" y="2651760"/>
            <a:ext cx="5668653" cy="806993"/>
          </a:xfrm>
        </p:spPr>
        <p:txBody>
          <a:bodyPr>
            <a:normAutofit/>
          </a:bodyPr>
          <a:lstStyle/>
          <a:p>
            <a:r>
              <a:rPr lang="en-US" dirty="0" smtClean="0"/>
              <a:t>THANKS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489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7726" y="143691"/>
            <a:ext cx="60657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77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2857" y="0"/>
            <a:ext cx="6374674" cy="751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82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2411" y="0"/>
            <a:ext cx="7445829" cy="715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44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04" y="0"/>
            <a:ext cx="85300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04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634" y="0"/>
            <a:ext cx="7680960" cy="697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9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0"/>
            <a:ext cx="9237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30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6469" y="0"/>
            <a:ext cx="7733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19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6286" y="0"/>
            <a:ext cx="7184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6473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</TotalTime>
  <Words>7</Words>
  <Application>Microsoft Office PowerPoint</Application>
  <PresentationFormat>Widescreen</PresentationFormat>
  <Paragraphs>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</vt:lpstr>
      <vt:lpstr>Pisces spots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</cp:revision>
  <dcterms:created xsi:type="dcterms:W3CDTF">2020-10-19T09:46:32Z</dcterms:created>
  <dcterms:modified xsi:type="dcterms:W3CDTF">2020-10-19T10:07:18Z</dcterms:modified>
</cp:coreProperties>
</file>